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1/5/2017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3%CF%86%CF%81%CE%B1%CE%B3%CE%B9%CE%B4%CF%8C%CE%BB%CE%B9%CE%B8%CE%BF%CF%8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B%CE%B9%CE%B8%CE%BF%CE%B3%CF%81%CE%B1%CF%86%CE%AF%CE%B1" TargetMode="External"/><Relationship Id="rId5" Type="http://schemas.openxmlformats.org/officeDocument/2006/relationships/hyperlink" Target="https://el.wikipedia.org/wiki/%CE%A7%CE%B1%CE%BB%CE%BA%CE%BF%CE%B3%CF%81%CE%B1%CF%86%CE%AF%CE%B1" TargetMode="External"/><Relationship Id="rId4" Type="http://schemas.openxmlformats.org/officeDocument/2006/relationships/hyperlink" Target="https://el.wikipedia.org/wiki/%CE%9A%CE%AF%CE%BD%CE%B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7%CE%B1%CF%81%CE%B1%CE%BA%CF%84%CE%B9%CE%BA%CE%AE" TargetMode="External"/><Relationship Id="rId7" Type="http://schemas.openxmlformats.org/officeDocument/2006/relationships/hyperlink" Target="https://el.wikipedia.org/wiki/%CE%A8%CE%B5%CF%85%CE%B4%CE%AC%CF%81%CE%B3%CF%85%CF%81%CE%BF%CF%8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2%CE%B1%CE%B8%CF%85%CF%84%CF%85%CF%80%CE%AF%CE%B1" TargetMode="External"/><Relationship Id="rId5" Type="http://schemas.openxmlformats.org/officeDocument/2006/relationships/hyperlink" Target="https://el.wikipedia.org/wiki/%CE%9C%CE%AD%CF%84%CE%B1%CE%BB%CE%BB%CE%BF" TargetMode="External"/><Relationship Id="rId4" Type="http://schemas.openxmlformats.org/officeDocument/2006/relationships/hyperlink" Target="https://el.wikipedia.org/wiki/%CE%A7%CE%B1%CE%BB%CE%BA%CF%8C%CF%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ΕΡΕΥΝΗΤΙΚΗ ΕΡΓΑΣΙΑ</a:t>
            </a:r>
          </a:p>
          <a:p>
            <a:r>
              <a:rPr lang="el-GR" dirty="0" smtClean="0"/>
              <a:t>Β2</a:t>
            </a:r>
          </a:p>
          <a:p>
            <a:r>
              <a:rPr lang="el-GR" dirty="0" smtClean="0"/>
              <a:t>ΣΧ.2016-17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ΧΑΡΑΚΤΙΚΗ ΜΕ ΑΠΛΑ ΥΛΙΚΑ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3200" dirty="0" smtClean="0"/>
              <a:t>ΧΑΡΑΞΗ ΣΕ ΦΙΛΕΖΟΛ</a:t>
            </a:r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ΧΑΡΑΚΤΙΚΑ ΜΑΣ!!!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980728"/>
            <a:ext cx="6034617" cy="4785395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409638_10212180886067238_1340943845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96752"/>
            <a:ext cx="6257668" cy="4781128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392000_10212180882947160_191971582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096000" cy="4572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408306_10212180888267293_1841267800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6096000" cy="4572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410012_10212180881107114_551983676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908720"/>
            <a:ext cx="4073500" cy="54006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430960_10212180902627652_1310897860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836712"/>
            <a:ext cx="4346073" cy="5289451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499757_10212227967804252_587489604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6476537" cy="4857403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409869_10212180883787181_20316418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6476537" cy="4857403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dirty="0" smtClean="0"/>
              <a:t>ΜΟΝΟΤΥΠΙΕΣ</a:t>
            </a:r>
            <a:endParaRPr lang="el-GR" sz="3200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r>
              <a:rPr lang="el-GR" sz="2800" b="1" u="sng" dirty="0" smtClean="0"/>
              <a:t>Χαρακτική</a:t>
            </a:r>
            <a:r>
              <a:rPr lang="el-GR" sz="2800" dirty="0" smtClean="0"/>
              <a:t> είναι η τέχνη της εγχάραξης μιας σκληρής επίπεδης είτε κυλινδρικής είτε άλλου είδους επιφάνειας με σκοπό τη δημιουργία διακοσμητικών σχεδίων σ' αυτή την επιφάνεια. </a:t>
            </a:r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ΕΙΝΑΙ ΧΑΡΑΚΤΙΚΗ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965690_10212440868126627_188143611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6764569" cy="5073427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7948637_10212440869366658_909236515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96752"/>
            <a:ext cx="6476537" cy="4857403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ΕΥΧΑΡΙΣΤΟΥΜΕ!!!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Σε σπηλιές της παλαιολιθικής εποχής, βρίσκουμε τις πρώτες εκδηλώσεις αυτής της τέχνης σε χαράγματα πάνω στους βράχους καθώς και σε παραστάσεις χαραγμένες σε κόκκαλα, κέρατα ή μικρές πέτρινες πλάκες. </a:t>
            </a:r>
            <a:endParaRPr lang="en-US" sz="1600" dirty="0" smtClean="0"/>
          </a:p>
          <a:p>
            <a:r>
              <a:rPr lang="el-GR" sz="1600" dirty="0" smtClean="0"/>
              <a:t>Οι αρχαίοι  </a:t>
            </a:r>
            <a:r>
              <a:rPr lang="el-GR" sz="1600" u="sng" dirty="0" smtClean="0">
                <a:hlinkClick r:id="rId3" tooltip="Σφραγιδόλιθος"/>
              </a:rPr>
              <a:t>σφραγιδόλιθοι</a:t>
            </a:r>
            <a:r>
              <a:rPr lang="el-GR" sz="1600" dirty="0" smtClean="0"/>
              <a:t> και οι αρχαίες επιγραφές σε στήλες αποτελούν τα πρώτα χαρακτικά έργα της ανθρωπότητας </a:t>
            </a:r>
            <a:endParaRPr lang="en-US" sz="1600" dirty="0" smtClean="0"/>
          </a:p>
          <a:p>
            <a:r>
              <a:rPr lang="el-GR" sz="1600" dirty="0" smtClean="0"/>
              <a:t>Η ξυλογραφία για πρώτη φορά από τους </a:t>
            </a:r>
            <a:r>
              <a:rPr lang="el-GR" sz="1600" u="sng" dirty="0" smtClean="0">
                <a:hlinkClick r:id="rId4" tooltip="Κίνα"/>
              </a:rPr>
              <a:t>Κινέζους</a:t>
            </a:r>
            <a:r>
              <a:rPr lang="el-GR" sz="1600" dirty="0" smtClean="0"/>
              <a:t> για την εκτύπωση σχεδίων σε υφάσματα και, από τον 6ο αι. </a:t>
            </a:r>
            <a:r>
              <a:rPr lang="el-GR" sz="1600" dirty="0" err="1" smtClean="0"/>
              <a:t>μ.Χ</a:t>
            </a:r>
            <a:r>
              <a:rPr lang="el-GR" sz="1600" dirty="0" smtClean="0"/>
              <a:t>., για την εκτύπωση σχεδίων στο χαρτί .</a:t>
            </a:r>
            <a:endParaRPr lang="en-US" sz="1600" dirty="0" smtClean="0"/>
          </a:p>
          <a:p>
            <a:r>
              <a:rPr lang="el-GR" sz="1600" dirty="0" smtClean="0"/>
              <a:t>στην  Στην Ευρώπη εμφανίστηκε γύρω στον 15ο αιώνα </a:t>
            </a:r>
            <a:r>
              <a:rPr lang="el-GR" sz="1600" dirty="0" err="1" smtClean="0"/>
              <a:t>μ.Χ</a:t>
            </a:r>
            <a:r>
              <a:rPr lang="el-GR" sz="1600" dirty="0" smtClean="0"/>
              <a:t> </a:t>
            </a:r>
            <a:endParaRPr lang="en-US" sz="1600" dirty="0" smtClean="0"/>
          </a:p>
          <a:p>
            <a:r>
              <a:rPr lang="el-GR" sz="1600" dirty="0" smtClean="0"/>
              <a:t>Τον 15ο αιώνα ανακαλύφθηκε η </a:t>
            </a:r>
            <a:r>
              <a:rPr lang="el-GR" sz="1600" u="sng" dirty="0" smtClean="0">
                <a:hlinkClick r:id="rId5" tooltip="Χαλκογραφία"/>
              </a:rPr>
              <a:t>χαλκογραφία</a:t>
            </a:r>
            <a:r>
              <a:rPr lang="el-GR" sz="1600" dirty="0" smtClean="0"/>
              <a:t> και τον 18ο αι. η </a:t>
            </a:r>
            <a:r>
              <a:rPr lang="el-GR" sz="1600" u="sng" dirty="0" smtClean="0">
                <a:hlinkClick r:id="rId6" tooltip="Λιθογραφία"/>
              </a:rPr>
              <a:t>λιθογραφία</a:t>
            </a:r>
            <a:endParaRPr lang="en-US" sz="1600" u="sng" dirty="0" smtClean="0"/>
          </a:p>
          <a:p>
            <a:r>
              <a:rPr lang="el-GR" sz="1600" dirty="0" smtClean="0"/>
              <a:t>Τον 20ό αι., καθώς αυξήθηκε η ζήτηση για ζωγραφικά έργα υπογεγραμμένα από διάσημους καλλιτέχνες.</a:t>
            </a:r>
            <a:endParaRPr lang="en-US" sz="1600" dirty="0" smtClean="0"/>
          </a:p>
          <a:p>
            <a:r>
              <a:rPr lang="el-GR" sz="1600" dirty="0" smtClean="0"/>
              <a:t>Με την χαρακτική στο χέρι γίνονταν η δημιουργία πλακών για την αναπαραγωγή εικόνων σε βιβλία, γραμματόσημα, κ.λπ.</a:t>
            </a:r>
          </a:p>
          <a:p>
            <a:r>
              <a:rPr lang="el-GR" sz="1600" dirty="0" smtClean="0"/>
              <a:t> Σήμερα, η χαρακτική στο χέρι έχει περιοριστεί στην παραγωγή εικαστικών έργων, την διακόσμηση καλλιτεχνικών βιβλίων, καθώς και για την εκτύπωση χαρτονομισμάτων. </a:t>
            </a:r>
            <a:endParaRPr lang="el-GR" sz="16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ΙΣΤΟΡΙΑ ΧΑΡΑΚΤΙΚΗΣ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Το χαρακτικό της απομίμησης είναι η εκτέλεση ενός έργου άλλου καλλιτέχνη από ένα επαγγελματία χαράκτη. Η αισθητική αξία αυτού του έργου της αναπαραγωγής, βρίσκεται μόνο στην τεχνική, η οποία εξαρτάται από την ικανότητα  του τεχνίτη, για να ερμηνεύσει σωστά το πρωτότυπο. Όμως, η αναπαραγωγή, ή καλύτερα η ερμηνεία όσο τέλεια κι αν γίνει, δεν θα δώσει ποτέ την αλήθεια του πρωτότυπου. </a:t>
            </a:r>
          </a:p>
          <a:p>
            <a:pPr>
              <a:buNone/>
            </a:pPr>
            <a:r>
              <a:rPr lang="el-GR" sz="2000" dirty="0" smtClean="0"/>
              <a:t>Το πρωτότυπο έργο, βγαλμένο από μιαν εσωτερική ανάγκη του καλλιτέχνη, έχει μέσα του την ίδια τη ζωή του δημιουργού. Η απομίμηση αποδίδει μόνο την εξωτερική του εμφάνιση. Η εσωτερική του αλήθεια η ζωή δηλαδή, δεν είναι δυνατόν να αποδοθεί. </a:t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ΑΥΘΕΝΤΙΚΟ ΕΡΓΟ ΤΕΧΝΗΣ Η’ ΑΝΤΙΤΥΠΟ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b="1" u="sng" dirty="0" smtClean="0"/>
              <a:t>Ξυλογραφία: </a:t>
            </a:r>
            <a:r>
              <a:rPr lang="el-GR" sz="2000" dirty="0" smtClean="0"/>
              <a:t>είναι η τέχνη της εγχάραξης πάνω σε ξύλινη επιφάνεια αναγλυφικών αναπαραστάσεων, προορισμένες προς εκτύπωση και το αποτέλεσμα της εκτυπώσεως αυτών των αναπαραστάσεων</a:t>
            </a:r>
            <a:r>
              <a:rPr lang="el-GR" dirty="0" smtClean="0"/>
              <a:t>.</a:t>
            </a:r>
          </a:p>
          <a:p>
            <a:r>
              <a:rPr lang="el-GR" sz="2000" b="1" u="sng" dirty="0" smtClean="0"/>
              <a:t>Χαλκογραφία</a:t>
            </a:r>
            <a:r>
              <a:rPr lang="el-GR" sz="2000" b="1" dirty="0" smtClean="0"/>
              <a:t>: </a:t>
            </a:r>
            <a:r>
              <a:rPr lang="el-GR" sz="2000" dirty="0" smtClean="0"/>
              <a:t>είναι είδος </a:t>
            </a:r>
            <a:r>
              <a:rPr lang="el-GR" sz="2000" dirty="0" smtClean="0">
                <a:hlinkClick r:id="rId3" tooltip="Χαρακτική"/>
              </a:rPr>
              <a:t>χαρακτικής</a:t>
            </a:r>
            <a:r>
              <a:rPr lang="el-GR" sz="2000" dirty="0" smtClean="0"/>
              <a:t>, στο οποίο η απεικόνιση είναι ανάγλυφο σχέδιο που δημιουργείται με διάφορους τρόπους επάνω σε πλάκα από </a:t>
            </a:r>
            <a:r>
              <a:rPr lang="el-GR" sz="2000" dirty="0" smtClean="0">
                <a:hlinkClick r:id="rId4" tooltip="Χαλκός"/>
              </a:rPr>
              <a:t>χαλκό</a:t>
            </a:r>
            <a:r>
              <a:rPr lang="el-GR" sz="2000" dirty="0" smtClean="0"/>
              <a:t>, ή και από άλλο </a:t>
            </a:r>
            <a:r>
              <a:rPr lang="el-GR" sz="2000" dirty="0" smtClean="0">
                <a:hlinkClick r:id="rId5" tooltip="Μέταλλο"/>
              </a:rPr>
              <a:t>μέταλλο</a:t>
            </a:r>
            <a:r>
              <a:rPr lang="el-GR" sz="2000" dirty="0" smtClean="0"/>
              <a:t>. Χρησιμοποιείται κυρίως για τη δημιουργία εκτυπώσεων και εικονογραφήσεις βιβλίων.</a:t>
            </a:r>
          </a:p>
          <a:p>
            <a:r>
              <a:rPr lang="el-GR" sz="2000" b="1" u="sng" dirty="0" err="1" smtClean="0"/>
              <a:t>Ακουατίντα</a:t>
            </a:r>
            <a:r>
              <a:rPr lang="el-GR" sz="2000" b="1" u="sng" dirty="0" smtClean="0"/>
              <a:t>: </a:t>
            </a:r>
            <a:r>
              <a:rPr lang="el-GR" sz="2000" dirty="0" smtClean="0"/>
              <a:t>είναι μια τεχνική </a:t>
            </a:r>
            <a:r>
              <a:rPr lang="el-GR" sz="2000" dirty="0" smtClean="0">
                <a:hlinkClick r:id="rId6" tooltip="Βαθυτυπία"/>
              </a:rPr>
              <a:t>βαθυτυπίας</a:t>
            </a:r>
            <a:r>
              <a:rPr lang="el-GR" sz="2000" dirty="0" smtClean="0"/>
              <a:t> σε μέταλλο (</a:t>
            </a:r>
            <a:r>
              <a:rPr lang="el-GR" sz="2000" dirty="0" smtClean="0">
                <a:hlinkClick r:id="rId4" tooltip="Χαλκός"/>
              </a:rPr>
              <a:t>χαλκό</a:t>
            </a:r>
            <a:r>
              <a:rPr lang="el-GR" sz="2000" dirty="0" smtClean="0"/>
              <a:t> ή </a:t>
            </a:r>
            <a:r>
              <a:rPr lang="el-GR" sz="2000" dirty="0" smtClean="0">
                <a:hlinkClick r:id="rId7" tooltip="Ψευδάργυρος"/>
              </a:rPr>
              <a:t>ψευδάργυρο</a:t>
            </a:r>
            <a:r>
              <a:rPr lang="el-GR" sz="2000" dirty="0" smtClean="0"/>
              <a:t>). Η πρώτη φάση είναι η κατάλληλη διάβρωση του μετάλλου ώστε όλη η επιφάνεια της πλάκας να αποκτήσει την απαιτούμενη πορώδη υφή. Όταν επιτευχθεί η διάβρωση του μετάλλου εκτελείται το σχέδιο κατά αρνητικό τρόπο, καλύπτοντας δηλαδή με μονωτικό βερνίκι τα τμήματα εκείνα που κατά την εκτύπωση θα παραμείνουν λευκά.</a:t>
            </a:r>
          </a:p>
          <a:p>
            <a:r>
              <a:rPr lang="el-GR" sz="2000" b="1" u="sng" dirty="0" smtClean="0"/>
              <a:t>Λιθογραφία: </a:t>
            </a:r>
            <a:r>
              <a:rPr lang="el-GR" sz="2000" dirty="0" smtClean="0"/>
              <a:t>είναι μια τεχνική εκτύπωσης η οποία επινοήθηκε το 1798, στηριζόμενη στο γεγονός ότι το νερό και οι λιπαρές ουσίες δεν αναμιγνύονται ποτέ.</a:t>
            </a:r>
            <a:r>
              <a:rPr lang="el-GR" sz="2000" u="sng" dirty="0" smtClean="0"/>
              <a:t/>
            </a:r>
            <a:br>
              <a:rPr lang="el-GR" sz="2000" u="sng" dirty="0" smtClean="0"/>
            </a:br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ΤΕΧΝΙΚΕΣ ΚΑΙ ΕΙΔΗ ΧΑΡΑΚΤΙΚΗΣ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err="1" smtClean="0"/>
              <a:t>Τάσσος</a:t>
            </a:r>
            <a:endParaRPr lang="el-GR" sz="2000" b="1" dirty="0" smtClean="0"/>
          </a:p>
          <a:p>
            <a:r>
              <a:rPr lang="el-GR" sz="2000" b="1" dirty="0" smtClean="0"/>
              <a:t>Βάσω Κατράκη</a:t>
            </a:r>
            <a:r>
              <a:rPr lang="el-GR" sz="2000" dirty="0" smtClean="0"/>
              <a:t> </a:t>
            </a:r>
          </a:p>
          <a:p>
            <a:r>
              <a:rPr lang="el-GR" sz="2000" dirty="0" smtClean="0"/>
              <a:t> </a:t>
            </a:r>
            <a:r>
              <a:rPr lang="el-GR" sz="2000" b="1" dirty="0" smtClean="0"/>
              <a:t>Κώστας </a:t>
            </a:r>
            <a:r>
              <a:rPr lang="el-GR" sz="2000" b="1" dirty="0" err="1" smtClean="0"/>
              <a:t>Γραμματόπουλος</a:t>
            </a:r>
            <a:r>
              <a:rPr lang="el-GR" sz="2000" dirty="0" smtClean="0"/>
              <a:t> </a:t>
            </a:r>
          </a:p>
          <a:p>
            <a:r>
              <a:rPr lang="el-GR" sz="2000" b="1" dirty="0" err="1" smtClean="0"/>
              <a:t>Λουίζα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Μοντεσάντου</a:t>
            </a:r>
            <a:r>
              <a:rPr lang="el-GR" sz="2000" dirty="0" smtClean="0"/>
              <a:t> </a:t>
            </a:r>
          </a:p>
          <a:p>
            <a:r>
              <a:rPr lang="el-GR" sz="2000" b="1" dirty="0" smtClean="0"/>
              <a:t>Γιώργος </a:t>
            </a:r>
            <a:r>
              <a:rPr lang="el-GR" sz="2000" b="1" dirty="0" err="1" smtClean="0"/>
              <a:t>Βαρλάμος</a:t>
            </a:r>
            <a:r>
              <a:rPr lang="el-GR" sz="2000" b="1" dirty="0" smtClean="0"/>
              <a:t> </a:t>
            </a:r>
          </a:p>
          <a:p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ΣΗΜΑΝΤΙΚΟΙ ΕΛΛΗΝΕΣ ΧΑΡΑΚΤΕΣ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 </a:t>
            </a:r>
            <a:r>
              <a:rPr lang="el-GR" sz="2000" b="1" dirty="0" err="1" smtClean="0"/>
              <a:t>Άλμπρεχτ</a:t>
            </a:r>
            <a:r>
              <a:rPr lang="el-GR" sz="2000" b="1" dirty="0" smtClean="0"/>
              <a:t>  </a:t>
            </a:r>
            <a:r>
              <a:rPr lang="el-GR" sz="2000" b="1" dirty="0" err="1" smtClean="0"/>
              <a:t>Ντίρερ</a:t>
            </a:r>
            <a:endParaRPr lang="el-GR" sz="2000" b="1" dirty="0" smtClean="0"/>
          </a:p>
          <a:p>
            <a:r>
              <a:rPr lang="el-GR" sz="2000" b="1" dirty="0" err="1" smtClean="0"/>
              <a:t>Ρέμπρατ</a:t>
            </a:r>
            <a:endParaRPr lang="el-GR" sz="2000" b="1" dirty="0" smtClean="0"/>
          </a:p>
          <a:p>
            <a:r>
              <a:rPr lang="en-US" sz="2000" b="1" dirty="0" smtClean="0"/>
              <a:t>Eric Lindberg</a:t>
            </a:r>
            <a:endParaRPr lang="el-GR" sz="2000" b="1" dirty="0" smtClean="0"/>
          </a:p>
          <a:p>
            <a:r>
              <a:rPr lang="en-US" sz="2000" b="1" dirty="0" smtClean="0"/>
              <a:t>Raphael </a:t>
            </a:r>
            <a:r>
              <a:rPr lang="en-US" sz="2000" b="1" dirty="0" err="1" smtClean="0"/>
              <a:t>Augustinus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Kleweta</a:t>
            </a:r>
            <a:endParaRPr lang="el-GR" sz="2000" b="1" dirty="0" smtClean="0"/>
          </a:p>
          <a:p>
            <a:r>
              <a:rPr lang="en-US" sz="2000" b="1" dirty="0" smtClean="0"/>
              <a:t>Alphonse </a:t>
            </a:r>
            <a:r>
              <a:rPr lang="en-US" sz="2000" b="1" dirty="0" err="1" smtClean="0"/>
              <a:t>Mucha</a:t>
            </a:r>
            <a:endParaRPr lang="el-GR" sz="2000" b="1" dirty="0" smtClean="0"/>
          </a:p>
          <a:p>
            <a:r>
              <a:rPr lang="en-US" sz="2000" b="1" dirty="0" smtClean="0"/>
              <a:t>K</a:t>
            </a:r>
            <a:r>
              <a:rPr lang="el-GR" sz="2000" b="1" dirty="0" err="1" smtClean="0"/>
              <a:t>αρολ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Γουαξ</a:t>
            </a:r>
            <a:endParaRPr lang="el-GR" sz="2000" b="1" dirty="0" smtClean="0"/>
          </a:p>
          <a:p>
            <a:r>
              <a:rPr lang="el-GR" sz="2000" b="1" dirty="0" smtClean="0"/>
              <a:t> Κ</a:t>
            </a:r>
            <a:r>
              <a:rPr lang="en-US" sz="2000" b="1" dirty="0" err="1" smtClean="0"/>
              <a:t>aethe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Kolwitz</a:t>
            </a:r>
            <a:endParaRPr lang="el-GR" sz="2000" b="1" dirty="0" smtClean="0"/>
          </a:p>
          <a:p>
            <a:r>
              <a:rPr lang="el-GR" sz="2000" b="1" dirty="0" smtClean="0"/>
              <a:t>Πάμπλο Πικάσο </a:t>
            </a:r>
          </a:p>
          <a:p>
            <a:r>
              <a:rPr lang="en-US" sz="2000" b="1" dirty="0" smtClean="0"/>
              <a:t>Hokusai</a:t>
            </a:r>
            <a:endParaRPr lang="el-GR" sz="2000" b="1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ΣΗΜΑΝΤΙΚΟΙ ΞΕΝΟΙ ΧΑΡΑΚΤΕΣ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Κοπίδια χαρακτικής</a:t>
            </a:r>
          </a:p>
          <a:p>
            <a:r>
              <a:rPr lang="el-GR" sz="2000" b="1" dirty="0" smtClean="0"/>
              <a:t>Μελάνια</a:t>
            </a:r>
          </a:p>
          <a:p>
            <a:r>
              <a:rPr lang="el-GR" sz="2000" b="1" dirty="0" smtClean="0"/>
              <a:t>Ρολά </a:t>
            </a:r>
          </a:p>
          <a:p>
            <a:r>
              <a:rPr lang="el-GR" sz="2000" b="1" dirty="0" smtClean="0"/>
              <a:t>Σπάτουλες</a:t>
            </a:r>
          </a:p>
          <a:p>
            <a:r>
              <a:rPr lang="el-GR" sz="2000" b="1" dirty="0" smtClean="0"/>
              <a:t>Χαρτί χαρακτικής</a:t>
            </a:r>
          </a:p>
          <a:p>
            <a:r>
              <a:rPr lang="el-GR" sz="2000" b="1" dirty="0" smtClean="0"/>
              <a:t>Πρέσες</a:t>
            </a:r>
          </a:p>
          <a:p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ΥΛΙΚΑ ΧΑΡΑΚΤΙΚΗΣ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Σύγχρονη έκφραση της χαρακτικής είναι να δημιουργείς έργο στην εποχή σου. Και τα αιτήματα της σημερινής εποχής είναι διαφορετικά για τη χαρακτική</a:t>
            </a:r>
            <a:r>
              <a:rPr lang="el-GR" sz="2000" i="1" dirty="0" smtClean="0"/>
              <a:t>. </a:t>
            </a:r>
            <a:r>
              <a:rPr lang="el-GR" sz="2000" dirty="0" smtClean="0"/>
              <a:t>Προ πολλού έχει υπερκεραστεί ο ρόλος της αναπαραγωγής αντιτύπων. Τώρα το ζητούμενο είναι η καλλιτεχνική έκφραση με μεικτές τεχνικές και πολλαπλές εκτυπώσεις. Η συμμετοχή του χαρτιού στο εικαστικό αποτέλεσμα.</a:t>
            </a:r>
            <a:r>
              <a:rPr lang="el-GR" sz="2000" i="1" dirty="0" smtClean="0"/>
              <a:t> </a:t>
            </a:r>
            <a:r>
              <a:rPr lang="el-GR" sz="2000" dirty="0" smtClean="0"/>
              <a:t>Ο πλούτος της χαρακτικής είναι η εμπειρία των υλικών. Ποια υφή, ποιο άγγιγμα έχει η κάθε τεχνική, το κάθε υλικό. Και αυτό είναι πολύ σημαντικό, πολύ χρήσιμο στις νέες μορφές τέχνης. </a:t>
            </a:r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ΟΙ ΣΗΜΕΡΙΝΕΣ ΧΡΗΣΕΙΣ ΤΗΣ ΣΥΓΚΕΚΡΙΜΕΝΗΣ ΤΕΧΝΙΚΗΣ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315</Words>
  <Application>Microsoft Office PowerPoint</Application>
  <PresentationFormat>Προβολή στην οθόνη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Χαρτί</vt:lpstr>
      <vt:lpstr>ΧΑΡΑΚΤΙΚΗ ΜΕ ΑΠΛΑ ΥΛΙΚΑ</vt:lpstr>
      <vt:lpstr>ΤΙ ΕΙΝΑΙ ΧΑΡΑΚΤΙΚΗ</vt:lpstr>
      <vt:lpstr>ΙΣΤΟΡΙΑ ΧΑΡΑΚΤΙΚΗΣ</vt:lpstr>
      <vt:lpstr>ΑΥΘΕΝΤΙΚΟ ΕΡΓΟ ΤΕΧΝΗΣ Η’ ΑΝΤΙΤΥΠΟ</vt:lpstr>
      <vt:lpstr>ΤΕΧΝΙΚΕΣ ΚΑΙ ΕΙΔΗ ΧΑΡΑΚΤΙΚΗΣ</vt:lpstr>
      <vt:lpstr>ΣΗΜΑΝΤΙΚΟΙ ΕΛΛΗΝΕΣ ΧΑΡΑΚΤΕΣ</vt:lpstr>
      <vt:lpstr>ΣΗΜΑΝΤΙΚΟΙ ΞΕΝΟΙ ΧΑΡΑΚΤΕΣ</vt:lpstr>
      <vt:lpstr>ΥΛΙΚΑ ΧΑΡΑΚΤΙΚΗΣ</vt:lpstr>
      <vt:lpstr>ΟΙ ΣΗΜΕΡΙΝΕΣ ΧΡΗΣΕΙΣ ΤΗΣ ΣΥΓΚΕΚΡΙΜΕΝΗΣ ΤΕΧΝΙΚΗΣ</vt:lpstr>
      <vt:lpstr>ΤΑ ΧΑΡΑΚΤΙΚΑ ΜΑΣ!!!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ΜΟΝΟΤΥΠΙΕΣ</vt:lpstr>
      <vt:lpstr>Διαφάνεια 20</vt:lpstr>
      <vt:lpstr>Διαφάνεια 21</vt:lpstr>
      <vt:lpstr>ΕΥΧΑΡΙΣΤΟΥΜΕ!!!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ΧΑΡΑΚΤΙΚΗ ΜΕ ΑΠΛΑ ΥΛΙΚΑ</dc:title>
  <dc:creator>user</dc:creator>
  <cp:lastModifiedBy>user</cp:lastModifiedBy>
  <cp:revision>13</cp:revision>
  <dcterms:created xsi:type="dcterms:W3CDTF">2017-04-22T19:49:15Z</dcterms:created>
  <dcterms:modified xsi:type="dcterms:W3CDTF">2017-05-01T19:08:38Z</dcterms:modified>
</cp:coreProperties>
</file>